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73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67" r:id="rId23"/>
    <p:sldId id="268" r:id="rId24"/>
    <p:sldId id="269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9003-C468-412C-911D-1C589B2012D0}" type="datetimeFigureOut">
              <a:rPr lang="ru-RU" smtClean="0"/>
              <a:pPr/>
              <a:t>18.07.2019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0F38F-DE3C-4577-8CB8-4F10E7B0D3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10" y="571480"/>
            <a:ext cx="7929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4C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муниципальное бюджетное дошкольное образовательное учреждение «Детский сад общеразвивающего вида №19 «Тополёк» с приоритетным осуществлением художественно-эстетического направления развития воспитанников»</a:t>
            </a:r>
          </a:p>
          <a:p>
            <a:pPr lvl="0" algn="ctr"/>
            <a:r>
              <a:rPr lang="ru-RU" b="1" dirty="0" smtClean="0">
                <a:solidFill>
                  <a:srgbClr val="004C00"/>
                </a:solidFill>
                <a:latin typeface="Arial Narrow" panose="020B0606020202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г. Невинномысска</a:t>
            </a:r>
          </a:p>
          <a:p>
            <a:pPr lvl="0" algn="ctr"/>
            <a:endParaRPr lang="ru-RU" b="1" dirty="0">
              <a:solidFill>
                <a:srgbClr val="004C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endParaRPr lang="ru-RU" b="1" dirty="0">
              <a:solidFill>
                <a:srgbClr val="004C00"/>
              </a:solidFill>
              <a:latin typeface="Arial Narrow" panose="020B0606020202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2428868"/>
            <a:ext cx="807249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Военно-патриотический проект :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Мы – будущие защитники своей Родины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Тема: «Отряд «Спецназ»: мы – будущие защитники своей Родины»</a:t>
            </a:r>
            <a:endParaRPr lang="ru-RU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средняя группа)</a:t>
            </a:r>
            <a:endParaRPr lang="ru-RU" sz="2400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5857892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srgbClr val="004C00"/>
                </a:solidFill>
                <a:latin typeface="Arial Narrow" panose="020B0606020202030204" pitchFamily="34" charset="0"/>
              </a:rPr>
              <a:t>Воспитатель Браткова Ю.Ф</a:t>
            </a:r>
            <a:endParaRPr lang="ru-RU" b="1" dirty="0">
              <a:solidFill>
                <a:srgbClr val="004C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0"/>
            <a:ext cx="9140668" cy="6851470"/>
          </a:xfrm>
          <a:prstGeom prst="rect">
            <a:avLst/>
          </a:prstGeom>
          <a:ln>
            <a:solidFill>
              <a:srgbClr val="0033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85918" y="642918"/>
            <a:ext cx="5726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Занятие по лепке «Летят самолёты»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1214422"/>
            <a:ext cx="2357454" cy="1785950"/>
          </a:xfrm>
          <a:prstGeom prst="rect">
            <a:avLst/>
          </a:prstGeom>
          <a:ln w="57150"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1214422"/>
            <a:ext cx="2571768" cy="1678793"/>
          </a:xfrm>
          <a:prstGeom prst="rect">
            <a:avLst/>
          </a:prstGeom>
          <a:ln w="57150"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28662" y="3214686"/>
            <a:ext cx="7487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Занятие по аппликации «По морям, по волнам»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1882" y="32218514"/>
            <a:ext cx="2881088" cy="216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3929066"/>
            <a:ext cx="2690587" cy="2017940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3" y="3929065"/>
            <a:ext cx="2714645" cy="2035983"/>
          </a:xfrm>
          <a:prstGeom prst="rect">
            <a:avLst/>
          </a:prstGeom>
          <a:ln w="57150"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4348" y="571480"/>
            <a:ext cx="7715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Подготовка фотоальбома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«Мой папа в армии служил»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714488"/>
            <a:ext cx="3214710" cy="2411032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1643050"/>
            <a:ext cx="3048000" cy="2286000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3786190"/>
            <a:ext cx="3167041" cy="2375281"/>
          </a:xfrm>
          <a:prstGeom prst="rect">
            <a:avLst/>
          </a:prstGeom>
          <a:ln w="57150">
            <a:solidFill>
              <a:srgbClr val="008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25" y="16126"/>
            <a:ext cx="8938008" cy="6841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67" y="1636837"/>
            <a:ext cx="4444369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13" t="3703" r="6937" b="13065"/>
          <a:stretch/>
        </p:blipFill>
        <p:spPr>
          <a:xfrm>
            <a:off x="5151670" y="1464611"/>
            <a:ext cx="3290462" cy="4392384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607423" y="1244591"/>
            <a:ext cx="4320000" cy="504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С</a:t>
            </a:r>
            <a:r>
              <a:rPr lang="ru-RU" sz="2000" b="1" dirty="0" smtClean="0">
                <a:solidFill>
                  <a:srgbClr val="663300"/>
                </a:solidFill>
              </a:rPr>
              <a:t>лужил в 2011-2012гг. в 60-й Таманской (Татищевской) ордена Октябрьской Революции Краснознамённой ракетной дивизии, в/ч 89553. Войсковая часть состоит из 10 полков, узла связи, станции почтовой связи, отдельного батальона боевого обеспечения, подразделения комендатуры, ракетной базы, командного пункта, технической ракетной базы, военного госпиталя, вертолётной эскадрильи и аэродрома Татищево. </a:t>
            </a:r>
          </a:p>
          <a:p>
            <a:pPr algn="just"/>
            <a:r>
              <a:rPr lang="ru-RU" sz="2000" b="1" dirty="0" smtClean="0">
                <a:solidFill>
                  <a:srgbClr val="663300"/>
                </a:solidFill>
              </a:rPr>
              <a:t>Звание – младший сержант, занимаемая должность – командир отделения обороны и разведки.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0350" y="540282"/>
            <a:ext cx="7830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Коваленко Константин Андреевич</a:t>
            </a:r>
            <a:endParaRPr lang="ru-RU" sz="4000" b="1" dirty="0">
              <a:ln>
                <a:solidFill>
                  <a:srgbClr val="6699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3472" y="522038"/>
            <a:ext cx="7623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Бережной Вячеслав Анатольевич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64981" y="1950258"/>
            <a:ext cx="4320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Служил в ВВМВД РФ – сегодня это Росгвардия – в г. Шахты Ростовской области с 2006-2008 гг., в 3722 учебной части, дослужился до звания сержант, занимал должность заместителя командира взвода и по совместительству старшины роты. В подчинении было 30 человек, с которыми нередко заступал на дежурство по охране общественного порядка.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72" y="1347490"/>
            <a:ext cx="3297673" cy="4392000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862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33225" y="433954"/>
            <a:ext cx="62644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 Полунин Кирилл Игоревич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703" y="1071776"/>
            <a:ext cx="459812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Мой папа, как настоящий мужчина служил в армии. Служил он в войсках связи в городе Ростов-на-Дону.  В армии папа был водителем. Когда мы смотрим вместе фотографии, папа рассказывает про своих друзей сослуживцев, сколько было интересных случаев. Именно во время службы, в одном из увольнительных мой папа встретил маму! В армии папа стал более сильным и смелым, ответственным и готовым прийти на помощь другу в любой момент. </a:t>
            </a:r>
            <a:r>
              <a:rPr lang="ru-RU" sz="2000" b="1" dirty="0" smtClean="0">
                <a:solidFill>
                  <a:srgbClr val="663300"/>
                </a:solidFill>
              </a:rPr>
              <a:t>Он совершенно </a:t>
            </a:r>
            <a:r>
              <a:rPr lang="ru-RU" sz="2000" b="1" dirty="0">
                <a:solidFill>
                  <a:srgbClr val="663300"/>
                </a:solidFill>
              </a:rPr>
              <a:t>не жалеет, что </a:t>
            </a:r>
            <a:r>
              <a:rPr lang="ru-RU" sz="2000" b="1" dirty="0" smtClean="0">
                <a:solidFill>
                  <a:srgbClr val="663300"/>
                </a:solidFill>
              </a:rPr>
              <a:t>служил и гордится</a:t>
            </a:r>
            <a:r>
              <a:rPr lang="ru-RU" sz="2000" b="1" dirty="0">
                <a:solidFill>
                  <a:srgbClr val="663300"/>
                </a:solidFill>
              </a:rPr>
              <a:t>, что отдал честь Родине. Мой отец - пример для меня!  И я обязательно пойду в армию.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963" t="9640" r="6163" b="9796"/>
          <a:stretch/>
        </p:blipFill>
        <p:spPr>
          <a:xfrm>
            <a:off x="5264332" y="1498854"/>
            <a:ext cx="3265714" cy="4392000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08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7979" y="538456"/>
            <a:ext cx="665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Мартынов Алексей Юрьевич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71552" y="1979544"/>
            <a:ext cx="432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Мой папа, Мартынов Алексей Юрьевич, служил в инженерно-строительных войсках. Это очень важные войска, от них зависит передвижение других войск в труднодоступные </a:t>
            </a:r>
            <a:r>
              <a:rPr lang="ru-RU" sz="2000" b="1" i="1" dirty="0">
                <a:solidFill>
                  <a:srgbClr val="663300"/>
                </a:solidFill>
              </a:rPr>
              <a:t>места (реки, озёра, горы)</a:t>
            </a:r>
            <a:r>
              <a:rPr lang="ru-RU" sz="2000" b="1" dirty="0">
                <a:solidFill>
                  <a:srgbClr val="663300"/>
                </a:solidFill>
              </a:rPr>
              <a:t>. Мой папа занимался строительством мостов, дорог, а также копал траншеи под кабели связи.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44" y="1368594"/>
            <a:ext cx="3304903" cy="4392000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21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86921" y="538456"/>
            <a:ext cx="5957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Акреев Руслан Борисович</a:t>
            </a:r>
            <a:endParaRPr lang="ru-RU" sz="4000" b="1" dirty="0">
              <a:ln>
                <a:solidFill>
                  <a:srgbClr val="6699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989" y="1502228"/>
            <a:ext cx="3258469" cy="4392000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613954" y="2308880"/>
            <a:ext cx="4320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663300"/>
                </a:solidFill>
              </a:rPr>
              <a:t>Проходил военную службу в пограничных войсках, звание младший сержант в должности снайпер. </a:t>
            </a:r>
          </a:p>
          <a:p>
            <a:pPr algn="just"/>
            <a:r>
              <a:rPr lang="ru-RU" sz="2000" b="1" dirty="0" smtClean="0">
                <a:solidFill>
                  <a:srgbClr val="663300"/>
                </a:solidFill>
              </a:rPr>
              <a:t>Запоминающийся момент в службе – задержание нарушителя государственной границы.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91687" y="538456"/>
            <a:ext cx="6547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Попов Валерий Анатольевич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32363" y="2462769"/>
            <a:ext cx="43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Мой папа, Попов Валерий </a:t>
            </a:r>
            <a:r>
              <a:rPr lang="ru-RU" sz="2000" b="1" dirty="0" smtClean="0">
                <a:solidFill>
                  <a:srgbClr val="663300"/>
                </a:solidFill>
              </a:rPr>
              <a:t>Анатольевич, </a:t>
            </a:r>
            <a:r>
              <a:rPr lang="ru-RU" sz="2000" b="1" dirty="0">
                <a:solidFill>
                  <a:srgbClr val="663300"/>
                </a:solidFill>
              </a:rPr>
              <a:t>служил в Челябинской области в городе Чебаркуль, в войсках связи. Был назначен командиром взвода и получил звание старший сержант.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63" t="4231" b="2080"/>
          <a:stretch/>
        </p:blipFill>
        <p:spPr>
          <a:xfrm>
            <a:off x="731520" y="1368593"/>
            <a:ext cx="3271094" cy="4392000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556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33871" y="531708"/>
            <a:ext cx="7263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 Головачёв Николай </a:t>
            </a:r>
            <a:r>
              <a:rPr lang="ru-RU" sz="4000" b="1" dirty="0" smtClean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Алексеевич </a:t>
            </a:r>
            <a:endParaRPr lang="ru-RU" sz="4000" b="1" dirty="0">
              <a:ln>
                <a:solidFill>
                  <a:srgbClr val="6699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766" y="1384016"/>
            <a:ext cx="37229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Мой дедушка, Головачёв Николай Алексеевич, (родился 25 сентября 1964г). Служил в Мытищи №1, с 1982 г. по 1984 г., в ракетных войсках, ПВО-противовоздушная оборона. Служил два года. Интересные события – в 1983 году сбили Южно-Корейский самолёт. Мой дедушка служил, где много ракет и самолётов. В армии дедушка был водителем (перевозил ракеты) и автоэлектриком. Мой дедушка самый храбрый. Я горжусь им.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-1" r="9388" b="23428"/>
          <a:stretch/>
        </p:blipFill>
        <p:spPr>
          <a:xfrm>
            <a:off x="4495319" y="1278783"/>
            <a:ext cx="2437243" cy="2953288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46" b="15981"/>
          <a:stretch/>
        </p:blipFill>
        <p:spPr>
          <a:xfrm>
            <a:off x="6160152" y="3335359"/>
            <a:ext cx="2417978" cy="2940520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780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714348" y="714356"/>
            <a:ext cx="7715304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Проблема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0033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век высоких компьютерных технологий на людей льётся столько информации, что в достоверности фактов трудно разобраться не только детям, но и подчас самим взрослым. Исторические документы искажаются многими СМИ ближнего и дальнего зарубежья. Я считаю, что проблема нравственно – патриотического воспитания на сегодняшний день является самой актуальной.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Зачатки гражданственности надо формировать в ребёнке как можно раньше. Малыш впервые открывает Родину в семье. Это его ближайшее окружение. В семье он узнаёт такие понятия как «любовь», «Родина», «честь», «труд». Для ребёнка, обладающего высокой подражательностью, родители являются примером во всём: в отношении к труду, в любви и уважении друг к другу и близким, в готовности встать на защиту Родины. В связи с этим, при подготовке и реализации проекта, я опиралась на поддержку и заинтересованность со стороны родителей.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85638" y="552890"/>
            <a:ext cx="3959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Титов Владислав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75609" y="2462769"/>
            <a:ext cx="43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663300"/>
                </a:solidFill>
              </a:rPr>
              <a:t>Титов Владислав </a:t>
            </a:r>
            <a:r>
              <a:rPr lang="ru-RU" sz="2000" b="1" i="1" dirty="0">
                <a:solidFill>
                  <a:srgbClr val="663300"/>
                </a:solidFill>
              </a:rPr>
              <a:t>(двоюродный брат Максима Николаенко)</a:t>
            </a:r>
            <a:r>
              <a:rPr lang="ru-RU" sz="2000" b="1" dirty="0">
                <a:solidFill>
                  <a:srgbClr val="663300"/>
                </a:solidFill>
              </a:rPr>
              <a:t>, родился в городе Невинномысске. Учился в школе №6, служил в армии в разведроте снайпером, стрелял из оружия.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16"/>
          <a:stretch/>
        </p:blipFill>
        <p:spPr>
          <a:xfrm>
            <a:off x="839573" y="1404799"/>
            <a:ext cx="2913893" cy="4329795"/>
          </a:xfrm>
          <a:prstGeom prst="rect">
            <a:avLst/>
          </a:prstGeom>
          <a:ln w="190500" cap="sq">
            <a:solidFill>
              <a:srgbClr val="6699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984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85637" y="552890"/>
            <a:ext cx="6166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ln>
                <a:solidFill>
                  <a:srgbClr val="6699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7280" y="552890"/>
            <a:ext cx="6296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669900"/>
                  </a:solidFill>
                </a:ln>
                <a:solidFill>
                  <a:srgbClr val="FF0000"/>
                </a:solidFill>
              </a:rPr>
              <a:t>Усатов Сергей Геннадьевич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642" y="1195461"/>
            <a:ext cx="3889585" cy="49686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7083" y="2462769"/>
            <a:ext cx="4320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2000" b="1" dirty="0">
                <a:solidFill>
                  <a:srgbClr val="663300"/>
                </a:solidFill>
              </a:rPr>
              <a:t>Мой дедушка, Усатов Сергей Геннадьевич, был солдатом. Он служил в городе Брянске, в химических войсках. Он держал в руках автомат и охранял боевые ракеты. Я горжусь им. </a:t>
            </a:r>
          </a:p>
        </p:txBody>
      </p:sp>
    </p:spTree>
    <p:extLst>
      <p:ext uri="{BB962C8B-B14F-4D97-AF65-F5344CB8AC3E}">
        <p14:creationId xmlns:p14="http://schemas.microsoft.com/office/powerpoint/2010/main" val="6847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571480"/>
            <a:ext cx="826247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Итоговое занятие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«Отряд «Спецназ»: мы – будущие защитники своей Родины»</a:t>
            </a:r>
            <a:endParaRPr lang="ru-RU" sz="3200" b="1" dirty="0" smtClean="0">
              <a:solidFill>
                <a:srgbClr val="0033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2214554"/>
            <a:ext cx="2714644" cy="1855866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2214554"/>
            <a:ext cx="2643206" cy="1867099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4286256"/>
            <a:ext cx="2786082" cy="1976457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4286256"/>
            <a:ext cx="2663383" cy="1982405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571480"/>
            <a:ext cx="826247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Итоговое занятие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«Отряд «Спецназ»: мы – будущие защитники своей Родины»</a:t>
            </a:r>
            <a:endParaRPr lang="ru-RU" sz="3200" b="1" dirty="0" smtClean="0">
              <a:solidFill>
                <a:srgbClr val="0033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2214554"/>
            <a:ext cx="3118172" cy="1860845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214554"/>
            <a:ext cx="3000396" cy="1860313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214818"/>
            <a:ext cx="3097447" cy="1887520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4214818"/>
            <a:ext cx="3143272" cy="1785950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571480"/>
            <a:ext cx="826247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Итоговое занятие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«Отряд «Спецназ»: мы – будущие защитники своей Родины»</a:t>
            </a:r>
            <a:endParaRPr lang="ru-RU" sz="3200" b="1" dirty="0" smtClean="0">
              <a:solidFill>
                <a:srgbClr val="0033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2214554"/>
            <a:ext cx="3000396" cy="1669792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2214554"/>
            <a:ext cx="2857520" cy="1655885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4143380"/>
            <a:ext cx="4143404" cy="2071702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8" t="10490" r="7571" b="10894"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5" y="-18000"/>
            <a:ext cx="8984013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0"/>
            <a:ext cx="9140668" cy="6851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43240" y="785794"/>
            <a:ext cx="314327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Актуальность: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C00000"/>
              </a:solidFill>
              <a:effectLst/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8596" y="1428736"/>
            <a:ext cx="821537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Исторически сложилось так, что любовь к Родине, патриотизм во все времена в Российском государстве были чертой национального характера. Но в силу последних перемен все более заметной стала утрата нашим обществом традиционного российского патриотического сознания.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 связи с этим очевидна неотложность решения острейших проблем воспитания патриотизма в работе с детьми дошкольного возраста. В настоящее время эта работа актуальна и особенно трудна, требует большого такта и терпения, так как в молодых семьях вопросы воспитания патриотизма, гражданственности не считаются важными и, зачастую, вызывают лишь недоумение.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Этот проект - подходящий повод рассказать мальчишкам, что такое смелость и отважность, а с другой стороны – привить любовь к своей стране, воспитать патриотов, чувство гордости за свою армию и вызвать желание быть похожими на сильных российских воинов.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71736" y="1928802"/>
            <a:ext cx="5000660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noFill/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Формировать чувство патриотизма у детей, вызывать гордость за российскую армию, уважать людей, служивших в армии, прививать любовь к Родине и близким людям.</a:t>
            </a:r>
            <a:endParaRPr kumimoji="0" lang="ru-RU" b="1" i="0" u="none" strike="noStrike" cap="none" normalizeH="0" baseline="0" dirty="0" smtClean="0">
              <a:ln>
                <a:noFill/>
              </a:ln>
              <a:noFill/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noFill/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348" y="2285992"/>
            <a:ext cx="628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Цель</a:t>
            </a:r>
            <a:r>
              <a:rPr lang="ru-RU" sz="2000" b="1" dirty="0" smtClean="0">
                <a:solidFill>
                  <a:srgbClr val="0033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488" y="1928802"/>
            <a:ext cx="5572164" cy="1857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857356" y="2000240"/>
            <a:ext cx="607223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Формировать чувство патриотизма у детей, вызывать гордость за российскую армию, уважать людей, служивших в армии, прививать любовь к Родине и близким людям.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00034" y="785794"/>
            <a:ext cx="814393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Задачи: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воспитывать чувство уважения и гордости к российской армии, любви к Родине;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воспитывать у детей желание быть сильными, смелыми, стать защитниками Родины,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 формировать волевые качества, целеустремленность, выдержку; поддерживать в детях желание и умение преодолевать препятствия;</a:t>
            </a:r>
          </a:p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 развивать речевую активность через выразительное чтение стихотворений, составление рассказов о своих родственниках, служивших в армии;</a:t>
            </a:r>
          </a:p>
          <a:p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 развивать у детей психические процессы: внимание, память, мышление, воображение;</a:t>
            </a:r>
          </a:p>
          <a:p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 пополнить и активизировать словарный запас новыми словами. </a:t>
            </a:r>
          </a:p>
          <a:p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 взаимодействие с родителями (законными представителями) по вопросам реализации проекта.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1214422"/>
            <a:ext cx="814393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Взаимодействие с родителями</a:t>
            </a:r>
          </a:p>
          <a:p>
            <a:pPr lvl="0"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lvl="0"/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-Родительское </a:t>
            </a:r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собрание на тему: Участие в проекте «Мы – будущие защитники своей Родины».</a:t>
            </a:r>
          </a:p>
          <a:p>
            <a:pPr lvl="0"/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-Оформление </a:t>
            </a:r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родительского уголка: размещение статей, консультаций, рекомендаций по теме проекта</a:t>
            </a:r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-Подготовка </a:t>
            </a:r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родителями военной формы для выступления </a:t>
            </a:r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детей.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Подготовка и оформление, вместе с родителями, фотоальбома «Мой папа в армии служил</a:t>
            </a:r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r>
              <a:rPr lang="ru-RU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-Выставка рисунков «Наша армия – самая сильная»</a:t>
            </a:r>
            <a:endParaRPr lang="ru-RU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ru-RU" sz="2400" b="1" dirty="0" smtClean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1285860"/>
            <a:ext cx="8143932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4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Риски реализации проекта: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Недостаточная активность родителей, недостаточная методическая база, неготовность педагогов к участию в проекте, к самоанализу своей деятельности; внутренние сопротивления, которые может встретить автор проекта (отсутствие мотивации других участников, страх перед нововведениями, заниженная самооценка участников проекта); отсутствие форм, механизмов учёта результатов деятельности.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05" y="6530"/>
            <a:ext cx="9140668" cy="685147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0034" y="1428736"/>
            <a:ext cx="821537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Предполагаемый результат: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формировать представление о том, что в мирное время нашу страну охраняет Российская армия. Познакомить с родами войск, и в частности с войсками «Спецназ», с военными профессиями, с техникой, которая помогает служить.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Научиться маршировать, ходить строем, исполнять строевую песню, соревноваться в эстафетах.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Оформление выставки рисунков «Наша армия – самая сильная».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Создание в группе фотоальбома «Мой папа в армии служил».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Активное участие родителей и детей в реализации проекта.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" y="6530"/>
            <a:ext cx="9140668" cy="6851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571480"/>
            <a:ext cx="8262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Реализация проекта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C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Открытое занятие по патриотическому воспитанию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«Россия – Родина моя»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2786058"/>
            <a:ext cx="2357453" cy="3143271"/>
          </a:xfrm>
          <a:prstGeom prst="rect">
            <a:avLst/>
          </a:prstGeom>
          <a:ln w="57150"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2928934"/>
            <a:ext cx="3857652" cy="2886121"/>
          </a:xfrm>
          <a:prstGeom prst="rect">
            <a:avLst/>
          </a:prstGeom>
          <a:ln w="57150"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1224</Words>
  <Application>Microsoft Office PowerPoint</Application>
  <PresentationFormat>Экран (4:3)</PresentationFormat>
  <Paragraphs>90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Arial Narrow</vt:lpstr>
      <vt:lpstr>Arial Unicode MS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Света</cp:lastModifiedBy>
  <cp:revision>18</cp:revision>
  <dcterms:created xsi:type="dcterms:W3CDTF">2019-02-05T11:20:45Z</dcterms:created>
  <dcterms:modified xsi:type="dcterms:W3CDTF">2019-07-18T18:18:26Z</dcterms:modified>
</cp:coreProperties>
</file>