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7" r:id="rId10"/>
    <p:sldId id="268" r:id="rId11"/>
    <p:sldId id="264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8F8F8"/>
    <a:srgbClr val="FCFCFC"/>
    <a:srgbClr val="FAFAFA"/>
    <a:srgbClr val="F9F9F9"/>
    <a:srgbClr val="008A00"/>
    <a:srgbClr val="009F00"/>
    <a:srgbClr val="FFFF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A6A4E-D995-462A-9624-D3853DAD23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51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807D9-5779-452F-A85F-F0E195E7A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28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A7E40-4DDE-47AF-89B7-C1A385FB18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71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5ED63-796A-4CF9-951E-5F84748B50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34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52B34-6A37-40F7-B768-B78B7B92C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90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3DA5A-F8BC-4430-ABFC-9F3061C29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30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6C2B0-16A8-42D6-B3BE-BA4FE482A4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1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2A877-8C7F-4D13-9C39-5E4CE2252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46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7A9A3-258F-4E06-9230-112C0CB0B0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35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5415C-E9A8-4DA0-9AFE-36903C84FB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515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17760-C439-4E80-B139-1154C06727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27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219F9-CA16-4870-A9B6-D7F265CCFB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1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D26C8-695A-4D52-A0DB-32533E04A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0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82712-39FA-4E0F-AC05-EF713137EC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4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8E2272-5A6C-41C7-879E-1B697EC815E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827584" y="1412776"/>
            <a:ext cx="7925139" cy="67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Повторяем знаки </a:t>
            </a:r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дорожного</a:t>
            </a:r>
            <a:r>
              <a:rPr lang="en-US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  <a:endParaRPr lang="ru-RU" altLang="ru-RU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2235"/>
            <a:ext cx="4762500" cy="476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968" y="3501008"/>
            <a:ext cx="3604659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61" y="223588"/>
            <a:ext cx="2171317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3541"/>
            <a:ext cx="221522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3568" y="980728"/>
            <a:ext cx="50708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в больницу надо,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укажет </a:t>
            </a: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место.</a:t>
            </a: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15599" y="4033693"/>
            <a:ext cx="45420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питания впереди, </a:t>
            </a:r>
            <a:endParaRPr lang="ru-RU" alt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проголодался </a:t>
            </a:r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заходи</a:t>
            </a: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7661" y="5923541"/>
            <a:ext cx="2528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Знаки сервиса</a:t>
            </a:r>
            <a:endParaRPr lang="ru-RU" alt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787900" y="1857722"/>
            <a:ext cx="39608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Встало с краю улицы,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длинном сапоге,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Чучело трехглазое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ноге.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машины движутся,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сошлись пути,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улицу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перейти.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392364" cy="603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39552" y="267063"/>
            <a:ext cx="806559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знать положено</a:t>
            </a:r>
          </a:p>
          <a:p>
            <a:pPr algn="ctr" eaLnBrk="1" hangingPunct="1"/>
            <a:r>
              <a:rPr lang="ru-RU" alt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Знаки все  дорожные!</a:t>
            </a:r>
          </a:p>
          <a:p>
            <a:pPr algn="ctr" eaLnBrk="1" hangingPunct="1"/>
            <a:r>
              <a:rPr lang="ru-RU" alt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Ты, дружок, доверься им:</a:t>
            </a:r>
          </a:p>
          <a:p>
            <a:pPr algn="ctr" eaLnBrk="1" hangingPunct="1"/>
            <a:r>
              <a:rPr lang="ru-RU" alt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цел и невредим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1" y="3573016"/>
            <a:ext cx="3009911" cy="307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932" y="692696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83083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87362" y="361950"/>
            <a:ext cx="8385175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n>
                  <a:solidFill>
                    <a:srgbClr val="FAFAFA"/>
                  </a:solidFill>
                </a:ln>
                <a:solidFill>
                  <a:srgbClr val="FF0000"/>
                </a:solidFill>
              </a:rPr>
              <a:t>ДОРОЖНЫЕ    ЗНАКИ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10903984"/>
              </p:ext>
            </p:extLst>
          </p:nvPr>
        </p:nvGraphicFramePr>
        <p:xfrm>
          <a:off x="707793" y="1178944"/>
          <a:ext cx="2035837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3" imgW="1127520" imgH="991080" progId="CorelDRAW.Graphic.13">
                  <p:embed/>
                </p:oleObj>
              </mc:Choice>
              <mc:Fallback>
                <p:oleObj name="CorelDRAW" r:id="rId3" imgW="1127520" imgH="991080" progId="CorelDRAW.Graphic.1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93" y="1178944"/>
                        <a:ext cx="2035837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94943337"/>
              </p:ext>
            </p:extLst>
          </p:nvPr>
        </p:nvGraphicFramePr>
        <p:xfrm>
          <a:off x="3741128" y="2698285"/>
          <a:ext cx="1967237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5" imgW="2766960" imgH="2770560" progId="CorelDRAW.Graphic.13">
                  <p:embed/>
                </p:oleObj>
              </mc:Choice>
              <mc:Fallback>
                <p:oleObj name="CorelDRAW" r:id="rId5" imgW="2766960" imgH="2770560" progId="CorelDRAW.Graphic.1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128" y="2698285"/>
                        <a:ext cx="1967237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039281"/>
              </p:ext>
            </p:extLst>
          </p:nvPr>
        </p:nvGraphicFramePr>
        <p:xfrm>
          <a:off x="487362" y="3443995"/>
          <a:ext cx="2057547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DRAW" r:id="rId7" imgW="2697840" imgH="2358720" progId="CorelDRAW.Graphic.13">
                  <p:embed/>
                </p:oleObj>
              </mc:Choice>
              <mc:Fallback>
                <p:oleObj name="CorelDRAW" r:id="rId7" imgW="2697840" imgH="2358720" progId="CorelDRAW.Graphic.1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" y="3443995"/>
                        <a:ext cx="2057547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5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0637400"/>
              </p:ext>
            </p:extLst>
          </p:nvPr>
        </p:nvGraphicFramePr>
        <p:xfrm>
          <a:off x="6705863" y="3338944"/>
          <a:ext cx="2057547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DRAW" r:id="rId9" imgW="2697840" imgH="2358720" progId="CorelDRAW.Graphic.13">
                  <p:embed/>
                </p:oleObj>
              </mc:Choice>
              <mc:Fallback>
                <p:oleObj name="CorelDRAW" r:id="rId9" imgW="2697840" imgH="2358720" progId="CorelDRAW.Graphic.1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863" y="3338944"/>
                        <a:ext cx="2057547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777340"/>
              </p:ext>
            </p:extLst>
          </p:nvPr>
        </p:nvGraphicFramePr>
        <p:xfrm>
          <a:off x="6422010" y="1062004"/>
          <a:ext cx="2063306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11" imgW="2697840" imgH="2358720" progId="CorelDRAW.Graphic.13">
                  <p:embed/>
                </p:oleObj>
              </mc:Choice>
              <mc:Fallback>
                <p:oleObj name="CorelDRAW" r:id="rId11" imgW="2697840" imgH="2358720" progId="CorelDRAW.Graphic.1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010" y="1062004"/>
                        <a:ext cx="2063306" cy="18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443911"/>
              </p:ext>
            </p:extLst>
          </p:nvPr>
        </p:nvGraphicFramePr>
        <p:xfrm>
          <a:off x="3854006" y="1062004"/>
          <a:ext cx="1651885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13" imgW="2697840" imgH="2358720" progId="CorelDRAW.Graphic.13">
                  <p:embed/>
                </p:oleObj>
              </mc:Choice>
              <mc:Fallback>
                <p:oleObj name="CorelDRAW" r:id="rId13" imgW="2697840" imgH="2358720" progId="CorelDRAW.Graphic.1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006" y="1062004"/>
                        <a:ext cx="1651885" cy="14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483642" y="4709458"/>
            <a:ext cx="43926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по улицам шагать</a:t>
            </a:r>
            <a:b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очень много знать.</a:t>
            </a:r>
            <a:b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таблицу умноженья</a:t>
            </a:r>
            <a:b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Помнить знаки дорожного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34483" y="3429000"/>
            <a:ext cx="5688013" cy="2490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спросить про знак.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Нарисован знак вот так: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треугольнике ребята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 всех ног бегут куда-то.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 за знак? 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ph type="ctrTitle"/>
            <p:extLst>
              <p:ext uri="{D42A27DB-BD31-4B8C-83A1-F6EECF244321}">
                <p14:modId xmlns:p14="http://schemas.microsoft.com/office/powerpoint/2010/main" val="1758218068"/>
              </p:ext>
            </p:extLst>
          </p:nvPr>
        </p:nvGraphicFramePr>
        <p:xfrm>
          <a:off x="5500140" y="1328233"/>
          <a:ext cx="3057564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3" imgW="2697840" imgH="2358720" progId="CorelDRAW.Graphic.13">
                  <p:embed/>
                </p:oleObj>
              </mc:Choice>
              <mc:Fallback>
                <p:oleObj name="CorelDRAW" r:id="rId3" imgW="2697840" imgH="2358720" progId="CorelDRAW.Graphic.1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140" y="1328233"/>
                        <a:ext cx="3057564" cy="28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06566" y="476250"/>
            <a:ext cx="47225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</a:rPr>
              <a:t>«Дети!»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Предупреждающий знак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70193" y="474094"/>
            <a:ext cx="9587978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ln>
                  <a:solidFill>
                    <a:srgbClr val="FAFAFA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«Железнодорожный </a:t>
            </a:r>
            <a:r>
              <a:rPr lang="ru-RU" sz="4800" dirty="0" smtClean="0">
                <a:ln>
                  <a:solidFill>
                    <a:srgbClr val="FAFAFA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</a:t>
            </a:r>
            <a:r>
              <a:rPr lang="ru-RU" sz="4800" dirty="0" smtClean="0">
                <a:ln>
                  <a:solidFill>
                    <a:srgbClr val="FAFAFA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n>
                  <a:solidFill>
                    <a:srgbClr val="FAFAFA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n>
                  <a:solidFill>
                    <a:srgbClr val="FAFAFA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шлагбаумом»</a:t>
            </a:r>
            <a:br>
              <a:rPr lang="ru-RU" sz="4800" dirty="0" smtClean="0">
                <a:ln>
                  <a:solidFill>
                    <a:srgbClr val="FAFAFA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Предупреждающий знак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3244865"/>
            <a:ext cx="5400675" cy="2235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мчат во весь опор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навстречу знак: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нём забор…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гляжу на него  в упор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Шоссе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 на запор?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 знак ?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6093183"/>
              </p:ext>
            </p:extLst>
          </p:nvPr>
        </p:nvGraphicFramePr>
        <p:xfrm>
          <a:off x="5580063" y="1772816"/>
          <a:ext cx="3428786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3" imgW="2697840" imgH="2358720" progId="CorelDRAW.Graphic.13">
                  <p:embed/>
                </p:oleObj>
              </mc:Choice>
              <mc:Fallback>
                <p:oleObj name="CorelDRAW" r:id="rId3" imgW="2697840" imgH="2358720" progId="CorelDRAW.Graphic.1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72816"/>
                        <a:ext cx="3428786" cy="28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11560" y="484907"/>
            <a:ext cx="78818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ln>
                  <a:solidFill>
                    <a:srgbClr val="FCFCF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«Здесь ходить </a:t>
            </a:r>
            <a:r>
              <a:rPr lang="ru-RU" sz="4800" dirty="0" smtClean="0">
                <a:ln>
                  <a:solidFill>
                    <a:srgbClr val="FCFCF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запрещено»</a:t>
            </a:r>
            <a:r>
              <a:rPr lang="ru-RU" sz="4800" dirty="0">
                <a:solidFill>
                  <a:srgbClr val="FF9933"/>
                </a:solidFill>
                <a:latin typeface="Times New Roman" pitchFamily="18" charset="0"/>
              </a:rPr>
              <a:t/>
            </a:r>
            <a:br>
              <a:rPr lang="ru-RU" sz="4800" dirty="0">
                <a:solidFill>
                  <a:srgbClr val="FF9933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З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апрещающий  знак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282005"/>
              </p:ext>
            </p:extLst>
          </p:nvPr>
        </p:nvGraphicFramePr>
        <p:xfrm>
          <a:off x="5738000" y="2276872"/>
          <a:ext cx="2948033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3" imgW="1433520" imgH="1433520" progId="CorelDRAW.Graphic.13">
                  <p:embed/>
                </p:oleObj>
              </mc:Choice>
              <mc:Fallback>
                <p:oleObj name="CorelDRAW" r:id="rId3" imgW="1433520" imgH="1433520" progId="CorelDRAW.Graphic.1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000" y="2276872"/>
                        <a:ext cx="2948033" cy="28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64906" y="2276872"/>
            <a:ext cx="57610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   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поставил ногу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На проезжую дорогу,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Обрати вниманье, друг: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Знак дорожный –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Красный круг,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Человек, идущий в чёрном,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Красной чёрточкой зачёркнут.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И дорога вроде,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3528" y="1988840"/>
            <a:ext cx="519757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 человек.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Землю роет человек.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проезда нет?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здесь ищут клад?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старинные монеты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сундуке большом лежат?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сюда, наверно, встарь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 очень жадный царь.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ты, что ты!</a:t>
            </a:r>
          </a:p>
          <a:p>
            <a:pPr algn="ctr" eaLnBrk="0" hangingPunct="0">
              <a:tabLst>
                <a:tab pos="457200" algn="l"/>
              </a:tabLs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Здесь…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7562" r="5021" b="9462"/>
          <a:stretch/>
        </p:blipFill>
        <p:spPr bwMode="auto">
          <a:xfrm>
            <a:off x="5796135" y="2380922"/>
            <a:ext cx="3168353" cy="306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47664" y="180320"/>
            <a:ext cx="611301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работы!»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редупреждающий знак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3568" y="3068960"/>
            <a:ext cx="45143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Шли из школы мы домой,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Видим – знак на мостовой.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Круг, внутри – велосипед,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другого нет.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за знак?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180528" y="183705"/>
            <a:ext cx="95050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велосипедах 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запрещено»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апрещающий знак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4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594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6762"/>
              </p:ext>
            </p:extLst>
          </p:nvPr>
        </p:nvGraphicFramePr>
        <p:xfrm>
          <a:off x="5724128" y="2636912"/>
          <a:ext cx="288872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orelDRAW" r:id="rId3" imgW="1657800" imgH="1657800" progId="CorelDRAW.Graphic.13">
                  <p:embed/>
                </p:oleObj>
              </mc:Choice>
              <mc:Fallback>
                <p:oleObj name="CorelDRAW" r:id="rId3" imgW="1657800" imgH="1657800" progId="CorelDRAW.Graphic.1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636912"/>
                        <a:ext cx="2888720" cy="28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397193"/>
            <a:ext cx="2880323" cy="28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68313" y="683864"/>
            <a:ext cx="4651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 нам всем гласит:  въезда нет, проезд  закрыт!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139952" y="3466986"/>
            <a:ext cx="45366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дорожный знак!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Оповещает он,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здесь запрещен обгон!</a:t>
            </a: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32172"/>
            <a:ext cx="291477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131840" y="6013476"/>
            <a:ext cx="357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1639" y="2793828"/>
            <a:ext cx="496823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такого рода:</a:t>
            </a:r>
          </a:p>
          <a:p>
            <a:pPr algn="ctr" eaLnBrk="1" hangingPunct="1"/>
            <a:r>
              <a:rPr lang="ru-RU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на страже пешехода,</a:t>
            </a:r>
          </a:p>
          <a:p>
            <a:pPr algn="ctr" eaLnBrk="1" hangingPunct="1"/>
            <a:r>
              <a:rPr lang="ru-RU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с вами вместе</a:t>
            </a:r>
          </a:p>
          <a:p>
            <a:pPr algn="ctr" eaLnBrk="1" hangingPunct="1"/>
            <a:r>
              <a:rPr lang="ru-RU" alt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дорогу в этом месте.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951552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548680"/>
            <a:ext cx="8385175" cy="952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ln>
                  <a:solidFill>
                    <a:srgbClr val="F8F8F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переход</a:t>
            </a:r>
            <a:br>
              <a:rPr lang="ru-RU" sz="4800" dirty="0" smtClean="0">
                <a:ln>
                  <a:solidFill>
                    <a:srgbClr val="F8F8F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</a:rPr>
              <a:t>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нформационно-указательный знак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240</TotalTime>
  <Words>335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Wingdings</vt:lpstr>
      <vt:lpstr>Calibri</vt:lpstr>
      <vt:lpstr>Times New Roman</vt:lpstr>
      <vt:lpstr>Трава</vt:lpstr>
      <vt:lpstr>CorelDRAW X3 Graphic</vt:lpstr>
      <vt:lpstr>Повторяем знаки дорожного движения</vt:lpstr>
      <vt:lpstr>ДОРОЖНЫЕ    ЗНАКИ</vt:lpstr>
      <vt:lpstr>Презентация PowerPoint</vt:lpstr>
      <vt:lpstr>«Железнодорожный переезд со шлагбаумом» Предупреждающий знак</vt:lpstr>
      <vt:lpstr>«Здесь ходить запрещено» Запрещающий  знак</vt:lpstr>
      <vt:lpstr>Презентация PowerPoint</vt:lpstr>
      <vt:lpstr>Презентация PowerPoint</vt:lpstr>
      <vt:lpstr>Презентация PowerPoint</vt:lpstr>
      <vt:lpstr>Пешеходный переход Информационно-указательный знак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Королев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   ЗНАКИ</dc:title>
  <dc:creator>Админ</dc:creator>
  <cp:lastModifiedBy>Света</cp:lastModifiedBy>
  <cp:revision>13</cp:revision>
  <dcterms:created xsi:type="dcterms:W3CDTF">2011-01-29T07:52:02Z</dcterms:created>
  <dcterms:modified xsi:type="dcterms:W3CDTF">2016-06-01T23:28:34Z</dcterms:modified>
</cp:coreProperties>
</file>