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85932" autoAdjust="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Требования к структуре основной образовательной программы ДО.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ФГТ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Познавательно –речевое развитие</a:t>
            </a:r>
          </a:p>
          <a:p>
            <a:r>
              <a:rPr lang="ru-RU" dirty="0" smtClean="0"/>
              <a:t>Социально –личностное развитие</a:t>
            </a:r>
          </a:p>
          <a:p>
            <a:r>
              <a:rPr lang="ru-RU" dirty="0" smtClean="0"/>
              <a:t>Художественно –эстетическое развитие</a:t>
            </a:r>
          </a:p>
          <a:p>
            <a:r>
              <a:rPr lang="ru-RU" dirty="0" smtClean="0"/>
              <a:t>Физическое развитие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   ФГОС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 smtClean="0"/>
              <a:t>Коммуникативно</a:t>
            </a:r>
            <a:r>
              <a:rPr lang="ru-RU" dirty="0" smtClean="0"/>
              <a:t> –личностное развитие</a:t>
            </a:r>
          </a:p>
          <a:p>
            <a:r>
              <a:rPr lang="ru-RU" dirty="0" smtClean="0"/>
              <a:t>Познавательно –речевое развитие</a:t>
            </a:r>
          </a:p>
          <a:p>
            <a:r>
              <a:rPr lang="ru-RU" dirty="0" smtClean="0"/>
              <a:t>Художественно –эстетическое развитие</a:t>
            </a:r>
          </a:p>
          <a:p>
            <a:r>
              <a:rPr lang="ru-RU" dirty="0" smtClean="0"/>
              <a:t>Физическое развитие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Объём обязательной части Программы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ФГТ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Составляет  не менее 80% </a:t>
            </a:r>
          </a:p>
          <a:p>
            <a:r>
              <a:rPr lang="ru-RU" dirty="0" smtClean="0"/>
              <a:t>20% </a:t>
            </a:r>
            <a:r>
              <a:rPr lang="ru-RU" dirty="0" err="1" smtClean="0"/>
              <a:t>этно</a:t>
            </a:r>
            <a:r>
              <a:rPr lang="ru-RU" dirty="0" smtClean="0"/>
              <a:t> составляющая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           ФГОС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Составляет  не менее 60%</a:t>
            </a:r>
          </a:p>
          <a:p>
            <a:r>
              <a:rPr lang="ru-RU" dirty="0" smtClean="0"/>
              <a:t>40% </a:t>
            </a:r>
            <a:r>
              <a:rPr lang="ru-RU" dirty="0" err="1" smtClean="0"/>
              <a:t>этно</a:t>
            </a:r>
            <a:r>
              <a:rPr lang="ru-RU" dirty="0" smtClean="0"/>
              <a:t> составляющая </a:t>
            </a:r>
            <a:endParaRPr lang="ru-RU" dirty="0"/>
          </a:p>
        </p:txBody>
      </p:sp>
      <p:pic>
        <p:nvPicPr>
          <p:cNvPr id="1026" name="Picture 2" descr="D:\Documents and Settings\Admin\Рабочий стол\1 сентября\01ad7875f0268d1bbe1fab40fcef073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5" y="3429000"/>
            <a:ext cx="2286016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разделы программы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ФГТ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*Пояснительная записка</a:t>
            </a:r>
          </a:p>
          <a:p>
            <a:pPr>
              <a:buNone/>
            </a:pPr>
            <a:r>
              <a:rPr lang="ru-RU" dirty="0" smtClean="0"/>
              <a:t>*Организационный</a:t>
            </a:r>
          </a:p>
          <a:p>
            <a:pPr>
              <a:buNone/>
            </a:pPr>
            <a:r>
              <a:rPr lang="ru-RU" dirty="0" smtClean="0"/>
              <a:t>*Содержательная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ФГОС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*Целевой</a:t>
            </a:r>
          </a:p>
          <a:p>
            <a:pPr>
              <a:buNone/>
            </a:pPr>
            <a:r>
              <a:rPr lang="ru-RU" dirty="0" smtClean="0"/>
              <a:t>*Организационный</a:t>
            </a:r>
          </a:p>
          <a:p>
            <a:pPr>
              <a:buNone/>
            </a:pPr>
            <a:r>
              <a:rPr lang="ru-RU" dirty="0" smtClean="0"/>
              <a:t>*Содержательный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2050" name="Picture 2" descr="D:\Documents and Settings\Admin\Рабочий стол\1 сентября\6923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714751"/>
            <a:ext cx="3643338" cy="2857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Обязательная часть.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ФГТ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    </a:t>
            </a:r>
            <a:r>
              <a:rPr lang="ru-RU" sz="1800" b="1" dirty="0" smtClean="0"/>
              <a:t>Образовательные  области:</a:t>
            </a:r>
          </a:p>
          <a:p>
            <a:r>
              <a:rPr lang="ru-RU" sz="1800" dirty="0" smtClean="0"/>
              <a:t>Коммуникация</a:t>
            </a:r>
          </a:p>
          <a:p>
            <a:r>
              <a:rPr lang="ru-RU" sz="1800" dirty="0" smtClean="0"/>
              <a:t>Социализация</a:t>
            </a:r>
          </a:p>
          <a:p>
            <a:r>
              <a:rPr lang="ru-RU" sz="1800" dirty="0" smtClean="0"/>
              <a:t>Безопасность</a:t>
            </a:r>
          </a:p>
          <a:p>
            <a:r>
              <a:rPr lang="ru-RU" sz="1800" dirty="0" smtClean="0"/>
              <a:t>Познание</a:t>
            </a:r>
          </a:p>
          <a:p>
            <a:r>
              <a:rPr lang="ru-RU" sz="1800" dirty="0" smtClean="0"/>
              <a:t>Здоровье</a:t>
            </a:r>
          </a:p>
          <a:p>
            <a:r>
              <a:rPr lang="ru-RU" sz="1800" dirty="0" smtClean="0"/>
              <a:t>Музыка</a:t>
            </a:r>
          </a:p>
          <a:p>
            <a:r>
              <a:rPr lang="ru-RU" sz="1800" dirty="0" smtClean="0"/>
              <a:t>Физическая культура</a:t>
            </a:r>
          </a:p>
          <a:p>
            <a:r>
              <a:rPr lang="ru-RU" sz="1800" dirty="0" smtClean="0"/>
              <a:t>Труд</a:t>
            </a:r>
          </a:p>
          <a:p>
            <a:r>
              <a:rPr lang="ru-RU" sz="1800" dirty="0" smtClean="0"/>
              <a:t>Чтение художественной литературы</a:t>
            </a:r>
          </a:p>
          <a:p>
            <a:r>
              <a:rPr lang="ru-RU" sz="1800" dirty="0" smtClean="0"/>
              <a:t>Художественное творчество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     ФГОС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sz="1600" b="1" dirty="0" smtClean="0"/>
              <a:t>Виды деятельности</a:t>
            </a:r>
          </a:p>
          <a:p>
            <a:r>
              <a:rPr lang="ru-RU" sz="1600" dirty="0" smtClean="0"/>
              <a:t>Двигательная</a:t>
            </a:r>
          </a:p>
          <a:p>
            <a:r>
              <a:rPr lang="ru-RU" sz="1600" dirty="0" smtClean="0"/>
              <a:t>Игровая</a:t>
            </a:r>
          </a:p>
          <a:p>
            <a:r>
              <a:rPr lang="ru-RU" sz="1600" dirty="0" smtClean="0"/>
              <a:t>Коммуникативная</a:t>
            </a:r>
          </a:p>
          <a:p>
            <a:r>
              <a:rPr lang="ru-RU" sz="1600" dirty="0" smtClean="0"/>
              <a:t>Познавательно –исследовательская</a:t>
            </a:r>
          </a:p>
          <a:p>
            <a:r>
              <a:rPr lang="ru-RU" sz="1600" dirty="0" smtClean="0"/>
              <a:t>Восприятие художественной литературы и фольклора</a:t>
            </a:r>
          </a:p>
          <a:p>
            <a:r>
              <a:rPr lang="ru-RU" sz="1600" dirty="0" smtClean="0"/>
              <a:t>Элементарной трудовой деятельности</a:t>
            </a:r>
          </a:p>
          <a:p>
            <a:r>
              <a:rPr lang="ru-RU" sz="1600" dirty="0" smtClean="0"/>
              <a:t>Конструирование из различных материалов</a:t>
            </a:r>
          </a:p>
          <a:p>
            <a:r>
              <a:rPr lang="ru-RU" sz="1600" dirty="0" smtClean="0"/>
              <a:t>Изобразительной</a:t>
            </a:r>
          </a:p>
          <a:p>
            <a:r>
              <a:rPr lang="ru-RU" sz="1600" dirty="0" smtClean="0"/>
              <a:t>Музыкальной 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Спасибо  за  внимание!!!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71677"/>
            <a:ext cx="5715040" cy="378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360</TotalTime>
  <Words>139</Words>
  <Application>Microsoft Office PowerPoint</Application>
  <PresentationFormat>Экран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10069046</vt:lpstr>
      <vt:lpstr>Требования к структуре основной образовательной программы ДО.</vt:lpstr>
      <vt:lpstr>Объём обязательной части Программы</vt:lpstr>
      <vt:lpstr>Основные разделы программы</vt:lpstr>
      <vt:lpstr>Обязательная часть.</vt:lpstr>
      <vt:lpstr>Спасибо  за  внимание!!!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41</cp:revision>
  <dcterms:created xsi:type="dcterms:W3CDTF">2011-08-18T13:52:20Z</dcterms:created>
  <dcterms:modified xsi:type="dcterms:W3CDTF">2013-09-17T03:14:26Z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